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723291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01270"/>
            <a:ext cx="4430194" cy="203902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мая 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юго-западный               9-14, днем порывы 15-20 м/с. Температура воздуха ночью 2-4, днем            20-22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24 мая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 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8-10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469710"/>
              </p:ext>
            </p:extLst>
          </p:nvPr>
        </p:nvGraphicFramePr>
        <p:xfrm>
          <a:off x="5331722" y="3714952"/>
          <a:ext cx="4076038" cy="235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58176</TotalTime>
  <Words>643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8126</cp:revision>
  <cp:lastPrinted>2025-08-12T06:13:34Z</cp:lastPrinted>
  <dcterms:created xsi:type="dcterms:W3CDTF">2018-03-27T06:03:00Z</dcterms:created>
  <dcterms:modified xsi:type="dcterms:W3CDTF">2026-05-22T08:37:43Z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